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>
      <p:cViewPr>
        <p:scale>
          <a:sx n="71" d="100"/>
          <a:sy n="71" d="100"/>
        </p:scale>
        <p:origin x="245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12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5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12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65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3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00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2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73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79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79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88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7840-ACF3-9745-9DFA-8C3B915D94D3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81A4-0E10-F44B-865C-B4702A92B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97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6DF306-5136-C627-5C2A-7F307E6B4240}"/>
              </a:ext>
            </a:extLst>
          </p:cNvPr>
          <p:cNvSpPr/>
          <p:nvPr/>
        </p:nvSpPr>
        <p:spPr>
          <a:xfrm>
            <a:off x="509349" y="684000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76F9383-7806-9B16-6275-442E90A4E77B}"/>
              </a:ext>
            </a:extLst>
          </p:cNvPr>
          <p:cNvSpPr/>
          <p:nvPr/>
        </p:nvSpPr>
        <p:spPr>
          <a:xfrm>
            <a:off x="2453349" y="684000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A6751E-517F-1A31-43BC-746C33F4F2EA}"/>
              </a:ext>
            </a:extLst>
          </p:cNvPr>
          <p:cNvSpPr/>
          <p:nvPr/>
        </p:nvSpPr>
        <p:spPr>
          <a:xfrm>
            <a:off x="4397349" y="684000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CB5EED-F062-40A9-7AC9-4F11D3DE2A5F}"/>
              </a:ext>
            </a:extLst>
          </p:cNvPr>
          <p:cNvSpPr/>
          <p:nvPr/>
        </p:nvSpPr>
        <p:spPr>
          <a:xfrm>
            <a:off x="6341349" y="684000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6BFB6B-3D22-FF9B-92C4-C2C89BF33238}"/>
              </a:ext>
            </a:extLst>
          </p:cNvPr>
          <p:cNvSpPr/>
          <p:nvPr/>
        </p:nvSpPr>
        <p:spPr>
          <a:xfrm>
            <a:off x="8285349" y="683837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8312B4-E247-B9FB-F1F5-0F92510882DE}"/>
              </a:ext>
            </a:extLst>
          </p:cNvPr>
          <p:cNvSpPr/>
          <p:nvPr/>
        </p:nvSpPr>
        <p:spPr>
          <a:xfrm>
            <a:off x="509349" y="3779675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3C1D532-4CAC-4CE5-22BA-135039005337}"/>
              </a:ext>
            </a:extLst>
          </p:cNvPr>
          <p:cNvSpPr/>
          <p:nvPr/>
        </p:nvSpPr>
        <p:spPr>
          <a:xfrm>
            <a:off x="2453271" y="3779675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047572-17D5-2280-3C91-40283D6D35B9}"/>
              </a:ext>
            </a:extLst>
          </p:cNvPr>
          <p:cNvSpPr/>
          <p:nvPr/>
        </p:nvSpPr>
        <p:spPr>
          <a:xfrm>
            <a:off x="4392250" y="3779675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700A60-11E5-3856-4569-C933DEDB0552}"/>
              </a:ext>
            </a:extLst>
          </p:cNvPr>
          <p:cNvSpPr/>
          <p:nvPr/>
        </p:nvSpPr>
        <p:spPr>
          <a:xfrm>
            <a:off x="6339822" y="3779675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B25BD7-0280-9219-95BB-613B677B5DB9}"/>
              </a:ext>
            </a:extLst>
          </p:cNvPr>
          <p:cNvSpPr/>
          <p:nvPr/>
        </p:nvSpPr>
        <p:spPr>
          <a:xfrm>
            <a:off x="8282800" y="3779675"/>
            <a:ext cx="1944000" cy="3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2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岸 峻朗</dc:creator>
  <cp:lastModifiedBy>岸 峻朗</cp:lastModifiedBy>
  <cp:revision>2</cp:revision>
  <dcterms:created xsi:type="dcterms:W3CDTF">2023-10-17T06:44:51Z</dcterms:created>
  <dcterms:modified xsi:type="dcterms:W3CDTF">2023-10-17T07:41:48Z</dcterms:modified>
</cp:coreProperties>
</file>